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442fz.volganet.ru/025025/stop-corupti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8" y="476672"/>
            <a:ext cx="9026490" cy="638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26911" y="-19290"/>
            <a:ext cx="6017089" cy="126876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ПРОКУРАТУРА КАШАРСКОГО РАЙОНА ИНФОРМИРУЕТ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937"/>
            <a:ext cx="1141850" cy="121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373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>
            <a:spLocks noGrp="1"/>
          </p:cNvSpPr>
          <p:nvPr>
            <p:ph type="title"/>
          </p:nvPr>
        </p:nvSpPr>
        <p:spPr>
          <a:xfrm>
            <a:off x="2987824" y="12393"/>
            <a:ext cx="5693767" cy="907063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ПРОКУРАТУРА КАШАРСКОГО РАЙОНА ИНФОРМИРУЕТ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473" y="0"/>
            <a:ext cx="864096" cy="919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C:\Users\Алексей\Desktop\Памятки\2023\террор 2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>
            <a:off x="0" y="815079"/>
            <a:ext cx="9144000" cy="603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68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3"/>
          <a:stretch/>
        </p:blipFill>
        <p:spPr bwMode="auto">
          <a:xfrm>
            <a:off x="0" y="920321"/>
            <a:ext cx="9144000" cy="5918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2411760" y="7937"/>
            <a:ext cx="6017089" cy="1268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ПРОКУРАТУРА КАШАРСКОГО РАЙОНА ИНФОРМИРУЕТ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937"/>
            <a:ext cx="1141850" cy="121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02"/>
          <a:stretch/>
        </p:blipFill>
        <p:spPr bwMode="auto">
          <a:xfrm>
            <a:off x="107504" y="5666352"/>
            <a:ext cx="1344960" cy="117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001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12</Words>
  <Application>Microsoft Office PowerPoint</Application>
  <PresentationFormat>Экран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ПРОКУРАТУРА КАШАРСКОГО РАЙОНА ИНФОРМИРУЕТ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Алексей</cp:lastModifiedBy>
  <cp:revision>5</cp:revision>
  <dcterms:created xsi:type="dcterms:W3CDTF">2023-05-22T07:44:28Z</dcterms:created>
  <dcterms:modified xsi:type="dcterms:W3CDTF">2023-05-22T08:48:28Z</dcterms:modified>
</cp:coreProperties>
</file>